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96C18-C101-7C45-9B8E-C11B220C668D}" v="2" dt="2022-10-01T09:16:57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6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António Albuquerque Costa" userId="c80c0863-2f8b-4bd9-beb0-156b17eef743" providerId="ADAL" clId="{54E69454-A2FA-494D-8266-F75B8C3C4320}"/>
    <pc:docChg chg="custSel modMainMaster">
      <pc:chgData name="Fernando António Albuquerque Costa" userId="c80c0863-2f8b-4bd9-beb0-156b17eef743" providerId="ADAL" clId="{54E69454-A2FA-494D-8266-F75B8C3C4320}" dt="2021-10-21T09:01:20.175" v="4" actId="1076"/>
      <pc:docMkLst>
        <pc:docMk/>
      </pc:docMkLst>
      <pc:sldMasterChg chg="addSp delSp modSp mod">
        <pc:chgData name="Fernando António Albuquerque Costa" userId="c80c0863-2f8b-4bd9-beb0-156b17eef743" providerId="ADAL" clId="{54E69454-A2FA-494D-8266-F75B8C3C4320}" dt="2021-10-21T09:01:20.175" v="4" actId="1076"/>
        <pc:sldMasterMkLst>
          <pc:docMk/>
          <pc:sldMasterMk cId="1579749627" sldId="2147483660"/>
        </pc:sldMasterMkLst>
        <pc:picChg chg="add mod">
          <ac:chgData name="Fernando António Albuquerque Costa" userId="c80c0863-2f8b-4bd9-beb0-156b17eef743" providerId="ADAL" clId="{54E69454-A2FA-494D-8266-F75B8C3C4320}" dt="2021-10-21T09:01:20.175" v="4" actId="1076"/>
          <ac:picMkLst>
            <pc:docMk/>
            <pc:sldMasterMk cId="1579749627" sldId="2147483660"/>
            <ac:picMk id="8" creationId="{65DDB82C-6400-0442-9473-1118D37610B5}"/>
          </ac:picMkLst>
        </pc:picChg>
        <pc:picChg chg="del mod">
          <ac:chgData name="Fernando António Albuquerque Costa" userId="c80c0863-2f8b-4bd9-beb0-156b17eef743" providerId="ADAL" clId="{54E69454-A2FA-494D-8266-F75B8C3C4320}" dt="2021-10-21T09:00:56.899" v="1" actId="478"/>
          <ac:picMkLst>
            <pc:docMk/>
            <pc:sldMasterMk cId="1579749627" sldId="2147483660"/>
            <ac:picMk id="11" creationId="{B6D917CF-3AAE-9944-98BB-001BEE5F20F0}"/>
          </ac:picMkLst>
        </pc:picChg>
      </pc:sldMasterChg>
    </pc:docChg>
  </pc:docChgLst>
  <pc:docChgLst>
    <pc:chgData name="Fernando António Albuquerque Costa" userId="c80c0863-2f8b-4bd9-beb0-156b17eef743" providerId="ADAL" clId="{D3696C18-C101-7C45-9B8E-C11B220C668D}"/>
    <pc:docChg chg="custSel modMainMaster">
      <pc:chgData name="Fernando António Albuquerque Costa" userId="c80c0863-2f8b-4bd9-beb0-156b17eef743" providerId="ADAL" clId="{D3696C18-C101-7C45-9B8E-C11B220C668D}" dt="2022-10-01T09:17:23.334" v="7" actId="14100"/>
      <pc:docMkLst>
        <pc:docMk/>
      </pc:docMkLst>
      <pc:sldMasterChg chg="addSp delSp modSp mod modSldLayout">
        <pc:chgData name="Fernando António Albuquerque Costa" userId="c80c0863-2f8b-4bd9-beb0-156b17eef743" providerId="ADAL" clId="{D3696C18-C101-7C45-9B8E-C11B220C668D}" dt="2022-10-01T09:17:23.334" v="7" actId="14100"/>
        <pc:sldMasterMkLst>
          <pc:docMk/>
          <pc:sldMasterMk cId="1579749627" sldId="2147483660"/>
        </pc:sldMasterMkLst>
        <pc:picChg chg="add mod">
          <ac:chgData name="Fernando António Albuquerque Costa" userId="c80c0863-2f8b-4bd9-beb0-156b17eef743" providerId="ADAL" clId="{D3696C18-C101-7C45-9B8E-C11B220C668D}" dt="2022-10-01T09:17:23.334" v="7" actId="14100"/>
          <ac:picMkLst>
            <pc:docMk/>
            <pc:sldMasterMk cId="1579749627" sldId="2147483660"/>
            <ac:picMk id="7" creationId="{556BEA20-C417-DF4C-D46B-F93370F7ABB8}"/>
          </ac:picMkLst>
        </pc:picChg>
        <pc:picChg chg="del">
          <ac:chgData name="Fernando António Albuquerque Costa" userId="c80c0863-2f8b-4bd9-beb0-156b17eef743" providerId="ADAL" clId="{D3696C18-C101-7C45-9B8E-C11B220C668D}" dt="2022-10-01T09:16:24.584" v="3" actId="478"/>
          <ac:picMkLst>
            <pc:docMk/>
            <pc:sldMasterMk cId="1579749627" sldId="2147483660"/>
            <ac:picMk id="8" creationId="{65DDB82C-6400-0442-9473-1118D37610B5}"/>
          </ac:picMkLst>
        </pc:picChg>
        <pc:sldLayoutChg chg="addSp delSp modSp mod">
          <pc:chgData name="Fernando António Albuquerque Costa" userId="c80c0863-2f8b-4bd9-beb0-156b17eef743" providerId="ADAL" clId="{D3696C18-C101-7C45-9B8E-C11B220C668D}" dt="2022-10-01T09:16:12.412" v="2"/>
          <pc:sldLayoutMkLst>
            <pc:docMk/>
            <pc:sldMasterMk cId="1579749627" sldId="2147483660"/>
            <pc:sldLayoutMk cId="351418258" sldId="2147483661"/>
          </pc:sldLayoutMkLst>
          <pc:spChg chg="add del mod">
            <ac:chgData name="Fernando António Albuquerque Costa" userId="c80c0863-2f8b-4bd9-beb0-156b17eef743" providerId="ADAL" clId="{D3696C18-C101-7C45-9B8E-C11B220C668D}" dt="2022-10-01T09:16:12.412" v="2"/>
            <ac:spMkLst>
              <pc:docMk/>
              <pc:sldMasterMk cId="1579749627" sldId="2147483660"/>
              <pc:sldLayoutMk cId="351418258" sldId="2147483661"/>
              <ac:spMk id="7" creationId="{8666772E-25AB-FABC-448C-BB2CA19C2969}"/>
            </ac:spMkLst>
          </pc:spChg>
        </pc:sldLayoutChg>
      </pc:sldMasterChg>
    </pc:docChg>
  </pc:docChgLst>
  <pc:docChgLst>
    <pc:chgData name="Fernando António Albuquerque Costa" userId="c80c0863-2f8b-4bd9-beb0-156b17eef743" providerId="ADAL" clId="{25ACC0F6-FFA1-264C-A8AB-432DA339EBC0}"/>
    <pc:docChg chg="undo custSel modSld modMainMaster">
      <pc:chgData name="Fernando António Albuquerque Costa" userId="c80c0863-2f8b-4bd9-beb0-156b17eef743" providerId="ADAL" clId="{25ACC0F6-FFA1-264C-A8AB-432DA339EBC0}" dt="2020-11-15T15:49:30.679" v="12" actId="478"/>
      <pc:docMkLst>
        <pc:docMk/>
      </pc:docMkLst>
      <pc:sldChg chg="addSp delSp modSp mod">
        <pc:chgData name="Fernando António Albuquerque Costa" userId="c80c0863-2f8b-4bd9-beb0-156b17eef743" providerId="ADAL" clId="{25ACC0F6-FFA1-264C-A8AB-432DA339EBC0}" dt="2020-11-15T15:48:02.438" v="2"/>
        <pc:sldMkLst>
          <pc:docMk/>
          <pc:sldMk cId="3813656744" sldId="256"/>
        </pc:sldMkLst>
        <pc:spChg chg="add del mod">
          <ac:chgData name="Fernando António Albuquerque Costa" userId="c80c0863-2f8b-4bd9-beb0-156b17eef743" providerId="ADAL" clId="{25ACC0F6-FFA1-264C-A8AB-432DA339EBC0}" dt="2020-11-15T15:48:02.438" v="2"/>
          <ac:spMkLst>
            <pc:docMk/>
            <pc:sldMk cId="3813656744" sldId="256"/>
            <ac:spMk id="3" creationId="{F93209C9-1029-1340-A994-ECD2744BDCA5}"/>
          </ac:spMkLst>
        </pc:spChg>
      </pc:sldChg>
      <pc:sldMasterChg chg="addSp delSp modSp mod">
        <pc:chgData name="Fernando António Albuquerque Costa" userId="c80c0863-2f8b-4bd9-beb0-156b17eef743" providerId="ADAL" clId="{25ACC0F6-FFA1-264C-A8AB-432DA339EBC0}" dt="2020-11-15T15:49:30.679" v="12" actId="478"/>
        <pc:sldMasterMkLst>
          <pc:docMk/>
          <pc:sldMasterMk cId="1579749627" sldId="2147483660"/>
        </pc:sldMasterMkLst>
        <pc:picChg chg="del">
          <ac:chgData name="Fernando António Albuquerque Costa" userId="c80c0863-2f8b-4bd9-beb0-156b17eef743" providerId="ADAL" clId="{25ACC0F6-FFA1-264C-A8AB-432DA339EBC0}" dt="2020-11-15T15:49:30.679" v="12" actId="478"/>
          <ac:picMkLst>
            <pc:docMk/>
            <pc:sldMasterMk cId="1579749627" sldId="2147483660"/>
            <ac:picMk id="7" creationId="{CF4126C5-5B73-9D46-854C-9CEE47F8B7EE}"/>
          </ac:picMkLst>
        </pc:picChg>
        <pc:picChg chg="del mod">
          <ac:chgData name="Fernando António Albuquerque Costa" userId="c80c0863-2f8b-4bd9-beb0-156b17eef743" providerId="ADAL" clId="{25ACC0F6-FFA1-264C-A8AB-432DA339EBC0}" dt="2020-11-15T15:48:13.350" v="6" actId="478"/>
          <ac:picMkLst>
            <pc:docMk/>
            <pc:sldMasterMk cId="1579749627" sldId="2147483660"/>
            <ac:picMk id="8" creationId="{D7F26A74-605C-1B4E-A732-960BA6A439D5}"/>
          </ac:picMkLst>
        </pc:picChg>
        <pc:picChg chg="del mod">
          <ac:chgData name="Fernando António Albuquerque Costa" userId="c80c0863-2f8b-4bd9-beb0-156b17eef743" providerId="ADAL" clId="{25ACC0F6-FFA1-264C-A8AB-432DA339EBC0}" dt="2020-11-15T15:48:11.573" v="4" actId="478"/>
          <ac:picMkLst>
            <pc:docMk/>
            <pc:sldMasterMk cId="1579749627" sldId="2147483660"/>
            <ac:picMk id="10" creationId="{37E5C686-D75E-7645-AB3B-5E215687B823}"/>
          </ac:picMkLst>
        </pc:picChg>
        <pc:picChg chg="add mod">
          <ac:chgData name="Fernando António Albuquerque Costa" userId="c80c0863-2f8b-4bd9-beb0-156b17eef743" providerId="ADAL" clId="{25ACC0F6-FFA1-264C-A8AB-432DA339EBC0}" dt="2020-11-15T15:49:19.679" v="11" actId="14100"/>
          <ac:picMkLst>
            <pc:docMk/>
            <pc:sldMasterMk cId="1579749627" sldId="2147483660"/>
            <ac:picMk id="11" creationId="{B6D917CF-3AAE-9944-98BB-001BEE5F20F0}"/>
          </ac:picMkLst>
        </pc:picChg>
      </pc:sldMasterChg>
    </pc:docChg>
  </pc:docChgLst>
  <pc:docChgLst>
    <pc:chgData name="Fernando António Albuquerque Costa" userId="c80c0863-2f8b-4bd9-beb0-156b17eef743" providerId="ADAL" clId="{2D8C8B83-1CDD-DB45-B634-21E85D4D9276}"/>
    <pc:docChg chg="undo custSel modMainMaster">
      <pc:chgData name="Fernando António Albuquerque Costa" userId="c80c0863-2f8b-4bd9-beb0-156b17eef743" providerId="ADAL" clId="{2D8C8B83-1CDD-DB45-B634-21E85D4D9276}" dt="2018-12-12T16:27:50.671" v="601" actId="1076"/>
      <pc:docMkLst>
        <pc:docMk/>
      </pc:docMkLst>
      <pc:sldMasterChg chg="addSp delSp modSp modSldLayout">
        <pc:chgData name="Fernando António Albuquerque Costa" userId="c80c0863-2f8b-4bd9-beb0-156b17eef743" providerId="ADAL" clId="{2D8C8B83-1CDD-DB45-B634-21E85D4D9276}" dt="2018-12-12T16:27:50.671" v="601" actId="1076"/>
        <pc:sldMasterMkLst>
          <pc:docMk/>
          <pc:sldMasterMk cId="1579749627" sldId="2147483660"/>
        </pc:sldMasterMkLst>
        <pc:spChg chg="add del mod">
          <ac:chgData name="Fernando António Albuquerque Costa" userId="c80c0863-2f8b-4bd9-beb0-156b17eef743" providerId="ADAL" clId="{2D8C8B83-1CDD-DB45-B634-21E85D4D9276}" dt="2018-12-12T16:27:47.997" v="600" actId="14100"/>
          <ac:spMkLst>
            <pc:docMk/>
            <pc:sldMasterMk cId="1579749627" sldId="2147483660"/>
            <ac:spMk id="12" creationId="{F0EA217C-8EF9-D947-814F-A344402A4825}"/>
          </ac:spMkLst>
        </pc:spChg>
        <pc:picChg chg="add mod">
          <ac:chgData name="Fernando António Albuquerque Costa" userId="c80c0863-2f8b-4bd9-beb0-156b17eef743" providerId="ADAL" clId="{2D8C8B83-1CDD-DB45-B634-21E85D4D9276}" dt="2018-12-12T16:27:11.666" v="573" actId="14100"/>
          <ac:picMkLst>
            <pc:docMk/>
            <pc:sldMasterMk cId="1579749627" sldId="2147483660"/>
            <ac:picMk id="7" creationId="{CF4126C5-5B73-9D46-854C-9CEE47F8B7EE}"/>
          </ac:picMkLst>
        </pc:picChg>
        <pc:picChg chg="del">
          <ac:chgData name="Fernando António Albuquerque Costa" userId="c80c0863-2f8b-4bd9-beb0-156b17eef743" providerId="ADAL" clId="{2D8C8B83-1CDD-DB45-B634-21E85D4D9276}" dt="2018-12-12T15:38:26.457" v="2" actId="478"/>
          <ac:picMkLst>
            <pc:docMk/>
            <pc:sldMasterMk cId="1579749627" sldId="2147483660"/>
            <ac:picMk id="7" creationId="{F3970E9D-28A4-9444-992C-66A10D66E604}"/>
          </ac:picMkLst>
        </pc:picChg>
        <pc:picChg chg="add mod">
          <ac:chgData name="Fernando António Albuquerque Costa" userId="c80c0863-2f8b-4bd9-beb0-156b17eef743" providerId="ADAL" clId="{2D8C8B83-1CDD-DB45-B634-21E85D4D9276}" dt="2018-12-12T16:27:50.671" v="601" actId="1076"/>
          <ac:picMkLst>
            <pc:docMk/>
            <pc:sldMasterMk cId="1579749627" sldId="2147483660"/>
            <ac:picMk id="9" creationId="{613A4659-8442-CA4A-98B0-BED25AF58A01}"/>
          </ac:picMkLst>
        </pc:picChg>
        <pc:picChg chg="add del mod">
          <ac:chgData name="Fernando António Albuquerque Costa" userId="c80c0863-2f8b-4bd9-beb0-156b17eef743" providerId="ADAL" clId="{2D8C8B83-1CDD-DB45-B634-21E85D4D9276}" dt="2018-12-12T15:40:19.640" v="14" actId="478"/>
          <ac:picMkLst>
            <pc:docMk/>
            <pc:sldMasterMk cId="1579749627" sldId="2147483660"/>
            <ac:picMk id="11" creationId="{E3801781-8FE1-274C-B1B6-A81BDE2D836E}"/>
          </ac:picMkLst>
        </pc:picChg>
        <pc:sldLayoutChg chg="delSp">
          <pc:chgData name="Fernando António Albuquerque Costa" userId="c80c0863-2f8b-4bd9-beb0-156b17eef743" providerId="ADAL" clId="{2D8C8B83-1CDD-DB45-B634-21E85D4D9276}" dt="2018-12-12T15:38:13.753" v="0" actId="478"/>
          <pc:sldLayoutMkLst>
            <pc:docMk/>
            <pc:sldMasterMk cId="1579749627" sldId="2147483660"/>
            <pc:sldLayoutMk cId="351418258" sldId="2147483661"/>
          </pc:sldLayoutMkLst>
          <pc:picChg chg="del">
            <ac:chgData name="Fernando António Albuquerque Costa" userId="c80c0863-2f8b-4bd9-beb0-156b17eef743" providerId="ADAL" clId="{2D8C8B83-1CDD-DB45-B634-21E85D4D9276}" dt="2018-12-12T15:38:13.753" v="0" actId="478"/>
            <ac:picMkLst>
              <pc:docMk/>
              <pc:sldMasterMk cId="1579749627" sldId="2147483660"/>
              <pc:sldLayoutMk cId="351418258" sldId="2147483661"/>
              <ac:picMk id="7" creationId="{1DE64912-1F05-1341-A0A0-44F0B56AA25F}"/>
            </ac:picMkLst>
          </pc:picChg>
        </pc:sldLayoutChg>
        <pc:sldLayoutChg chg="delSp">
          <pc:chgData name="Fernando António Albuquerque Costa" userId="c80c0863-2f8b-4bd9-beb0-156b17eef743" providerId="ADAL" clId="{2D8C8B83-1CDD-DB45-B634-21E85D4D9276}" dt="2018-12-12T15:38:21.628" v="1" actId="478"/>
          <pc:sldLayoutMkLst>
            <pc:docMk/>
            <pc:sldMasterMk cId="1579749627" sldId="2147483660"/>
            <pc:sldLayoutMk cId="629194951" sldId="2147483662"/>
          </pc:sldLayoutMkLst>
          <pc:picChg chg="del">
            <ac:chgData name="Fernando António Albuquerque Costa" userId="c80c0863-2f8b-4bd9-beb0-156b17eef743" providerId="ADAL" clId="{2D8C8B83-1CDD-DB45-B634-21E85D4D9276}" dt="2018-12-12T15:38:21.628" v="1" actId="478"/>
            <ac:picMkLst>
              <pc:docMk/>
              <pc:sldMasterMk cId="1579749627" sldId="2147483660"/>
              <pc:sldLayoutMk cId="629194951" sldId="2147483662"/>
              <ac:picMk id="7" creationId="{8EEA46A9-FF72-D14A-A52C-F76245292406}"/>
            </ac:picMkLst>
          </pc:picChg>
        </pc:sldLayoutChg>
        <pc:sldLayoutChg chg="delSp">
          <pc:chgData name="Fernando António Albuquerque Costa" userId="c80c0863-2f8b-4bd9-beb0-156b17eef743" providerId="ADAL" clId="{2D8C8B83-1CDD-DB45-B634-21E85D4D9276}" dt="2018-12-12T15:39:21.079" v="6" actId="478"/>
          <pc:sldLayoutMkLst>
            <pc:docMk/>
            <pc:sldMasterMk cId="1579749627" sldId="2147483660"/>
            <pc:sldLayoutMk cId="921233706" sldId="2147483666"/>
          </pc:sldLayoutMkLst>
          <pc:picChg chg="del">
            <ac:chgData name="Fernando António Albuquerque Costa" userId="c80c0863-2f8b-4bd9-beb0-156b17eef743" providerId="ADAL" clId="{2D8C8B83-1CDD-DB45-B634-21E85D4D9276}" dt="2018-12-12T15:39:21.079" v="6" actId="478"/>
            <ac:picMkLst>
              <pc:docMk/>
              <pc:sldMasterMk cId="1579749627" sldId="2147483660"/>
              <pc:sldLayoutMk cId="921233706" sldId="2147483666"/>
              <ac:picMk id="6" creationId="{A1D07248-013C-4746-9F0D-6770000927B2}"/>
            </ac:picMkLst>
          </pc:picChg>
        </pc:sldLayoutChg>
        <pc:sldLayoutChg chg="delSp">
          <pc:chgData name="Fernando António Albuquerque Costa" userId="c80c0863-2f8b-4bd9-beb0-156b17eef743" providerId="ADAL" clId="{2D8C8B83-1CDD-DB45-B634-21E85D4D9276}" dt="2018-12-12T15:39:25.714" v="7" actId="478"/>
          <pc:sldLayoutMkLst>
            <pc:docMk/>
            <pc:sldMasterMk cId="1579749627" sldId="2147483660"/>
            <pc:sldLayoutMk cId="1926503301" sldId="2147483667"/>
          </pc:sldLayoutMkLst>
          <pc:picChg chg="del">
            <ac:chgData name="Fernando António Albuquerque Costa" userId="c80c0863-2f8b-4bd9-beb0-156b17eef743" providerId="ADAL" clId="{2D8C8B83-1CDD-DB45-B634-21E85D4D9276}" dt="2018-12-12T15:39:25.714" v="7" actId="478"/>
            <ac:picMkLst>
              <pc:docMk/>
              <pc:sldMasterMk cId="1579749627" sldId="2147483660"/>
              <pc:sldLayoutMk cId="1926503301" sldId="2147483667"/>
              <ac:picMk id="5" creationId="{967779D7-1F84-284F-8D36-5E9B36A638A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62064-90F9-7847-B1C1-A3A907A3EFCB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76A5D-19D9-8D43-8CB4-C36F4E6980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601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534885"/>
            <a:ext cx="7772400" cy="16811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75A1-B492-5B41-B463-BAEB1CB0CC6A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41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75A1-B492-5B41-B463-BAEB1CB0CC6A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1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75A1-B492-5B41-B463-BAEB1CB0CC6A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072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97629"/>
            <a:ext cx="7886700" cy="3379334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75A1-B492-5B41-B463-BAEB1CB0CC6A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19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74" y="1752600"/>
            <a:ext cx="7886700" cy="166687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75A1-B492-5B41-B463-BAEB1CB0CC6A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268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75A1-B492-5B41-B463-BAEB1CB0CC6A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981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75A1-B492-5B41-B463-BAEB1CB0CC6A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234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6612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75A1-B492-5B41-B463-BAEB1CB0CC6A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23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75A1-B492-5B41-B463-BAEB1CB0CC6A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650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75A1-B492-5B41-B463-BAEB1CB0CC6A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226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75A1-B492-5B41-B463-BAEB1CB0CC6A}" type="datetimeFigureOut">
              <a:rPr lang="pt-PT" smtClean="0"/>
              <a:t>01/10/22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427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129903"/>
            <a:ext cx="7836657" cy="500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026531"/>
            <a:ext cx="8706678" cy="411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Editar os estilos de texto do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16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E75A1-B492-5B41-B463-BAEB1CB0CC6A}" type="datetimeFigureOut">
              <a:rPr lang="pt-PT" smtClean="0"/>
              <a:t>01/10/22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0782" y="6351659"/>
            <a:ext cx="2367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BFD9-0424-FA4A-ACE1-E99A615B944D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6BEA20-C417-DF4C-D46B-F93370F7AB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2140"/>
            <a:ext cx="4739268" cy="9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4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B153484-234E-DA43-BDEC-9DA7D3817EE0}"/>
              </a:ext>
            </a:extLst>
          </p:cNvPr>
          <p:cNvSpPr txBox="1"/>
          <p:nvPr/>
        </p:nvSpPr>
        <p:spPr>
          <a:xfrm>
            <a:off x="5284922" y="495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13656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0</Words>
  <Application>Microsoft Macintosh PowerPoint</Application>
  <PresentationFormat>Apresentação no Ecrã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António Albuquerque Costa</dc:creator>
  <cp:lastModifiedBy>Fernando António Albuquerque Costa</cp:lastModifiedBy>
  <cp:revision>2</cp:revision>
  <dcterms:created xsi:type="dcterms:W3CDTF">2018-01-22T09:52:18Z</dcterms:created>
  <dcterms:modified xsi:type="dcterms:W3CDTF">2022-10-01T09:17:33Z</dcterms:modified>
</cp:coreProperties>
</file>