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E3C701-D818-7A4A-AD54-69A271626642}" v="6" dt="2023-07-22T07:53:03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97"/>
    <p:restoredTop sz="94729"/>
  </p:normalViewPr>
  <p:slideViewPr>
    <p:cSldViewPr snapToGrid="0" snapToObjects="1">
      <p:cViewPr varScale="1">
        <p:scale>
          <a:sx n="109" d="100"/>
          <a:sy n="109" d="100"/>
        </p:scale>
        <p:origin x="1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António Albuquerque Costa" userId="c80c0863-2f8b-4bd9-beb0-156b17eef743" providerId="ADAL" clId="{54E69454-A2FA-494D-8266-F75B8C3C4320}"/>
    <pc:docChg chg="custSel modMainMaster">
      <pc:chgData name="Fernando António Albuquerque Costa" userId="c80c0863-2f8b-4bd9-beb0-156b17eef743" providerId="ADAL" clId="{54E69454-A2FA-494D-8266-F75B8C3C4320}" dt="2021-10-21T09:01:20.175" v="4" actId="1076"/>
      <pc:docMkLst>
        <pc:docMk/>
      </pc:docMkLst>
      <pc:sldMasterChg chg="addSp delSp modSp mod">
        <pc:chgData name="Fernando António Albuquerque Costa" userId="c80c0863-2f8b-4bd9-beb0-156b17eef743" providerId="ADAL" clId="{54E69454-A2FA-494D-8266-F75B8C3C4320}" dt="2021-10-21T09:01:20.175" v="4" actId="1076"/>
        <pc:sldMasterMkLst>
          <pc:docMk/>
          <pc:sldMasterMk cId="1579749627" sldId="2147483660"/>
        </pc:sldMasterMkLst>
        <pc:picChg chg="add mod">
          <ac:chgData name="Fernando António Albuquerque Costa" userId="c80c0863-2f8b-4bd9-beb0-156b17eef743" providerId="ADAL" clId="{54E69454-A2FA-494D-8266-F75B8C3C4320}" dt="2021-10-21T09:01:20.175" v="4" actId="1076"/>
          <ac:picMkLst>
            <pc:docMk/>
            <pc:sldMasterMk cId="1579749627" sldId="2147483660"/>
            <ac:picMk id="8" creationId="{65DDB82C-6400-0442-9473-1118D37610B5}"/>
          </ac:picMkLst>
        </pc:picChg>
        <pc:picChg chg="del mod">
          <ac:chgData name="Fernando António Albuquerque Costa" userId="c80c0863-2f8b-4bd9-beb0-156b17eef743" providerId="ADAL" clId="{54E69454-A2FA-494D-8266-F75B8C3C4320}" dt="2021-10-21T09:00:56.899" v="1" actId="478"/>
          <ac:picMkLst>
            <pc:docMk/>
            <pc:sldMasterMk cId="1579749627" sldId="2147483660"/>
            <ac:picMk id="11" creationId="{B6D917CF-3AAE-9944-98BB-001BEE5F20F0}"/>
          </ac:picMkLst>
        </pc:picChg>
      </pc:sldMasterChg>
    </pc:docChg>
  </pc:docChgLst>
  <pc:docChgLst>
    <pc:chgData name="Fernando António Albuquerque Costa" userId="c80c0863-2f8b-4bd9-beb0-156b17eef743" providerId="ADAL" clId="{24E3C701-D818-7A4A-AD54-69A271626642}"/>
    <pc:docChg chg="undo custSel addSld delSld modSld modMainMaster">
      <pc:chgData name="Fernando António Albuquerque Costa" userId="c80c0863-2f8b-4bd9-beb0-156b17eef743" providerId="ADAL" clId="{24E3C701-D818-7A4A-AD54-69A271626642}" dt="2023-07-22T07:53:55.731" v="28" actId="2696"/>
      <pc:docMkLst>
        <pc:docMk/>
      </pc:docMkLst>
      <pc:sldChg chg="addSp delSp modSp del mod">
        <pc:chgData name="Fernando António Albuquerque Costa" userId="c80c0863-2f8b-4bd9-beb0-156b17eef743" providerId="ADAL" clId="{24E3C701-D818-7A4A-AD54-69A271626642}" dt="2023-07-22T07:53:17.076" v="26" actId="2696"/>
        <pc:sldMkLst>
          <pc:docMk/>
          <pc:sldMk cId="3813656744" sldId="256"/>
        </pc:sldMkLst>
        <pc:spChg chg="add del mod">
          <ac:chgData name="Fernando António Albuquerque Costa" userId="c80c0863-2f8b-4bd9-beb0-156b17eef743" providerId="ADAL" clId="{24E3C701-D818-7A4A-AD54-69A271626642}" dt="2023-05-23T16:34:00.314" v="2"/>
          <ac:spMkLst>
            <pc:docMk/>
            <pc:sldMk cId="3813656744" sldId="256"/>
            <ac:spMk id="3" creationId="{A99D24BC-F120-3E00-49A0-263B5A98A6DE}"/>
          </ac:spMkLst>
        </pc:spChg>
        <pc:spChg chg="add del mod">
          <ac:chgData name="Fernando António Albuquerque Costa" userId="c80c0863-2f8b-4bd9-beb0-156b17eef743" providerId="ADAL" clId="{24E3C701-D818-7A4A-AD54-69A271626642}" dt="2023-07-22T07:53:06.782" v="24"/>
          <ac:spMkLst>
            <pc:docMk/>
            <pc:sldMk cId="3813656744" sldId="256"/>
            <ac:spMk id="3" creationId="{B6469681-3BCA-976D-0A96-D414D9459BDD}"/>
          </ac:spMkLst>
        </pc:spChg>
      </pc:sldChg>
      <pc:sldChg chg="new">
        <pc:chgData name="Fernando António Albuquerque Costa" userId="c80c0863-2f8b-4bd9-beb0-156b17eef743" providerId="ADAL" clId="{24E3C701-D818-7A4A-AD54-69A271626642}" dt="2023-07-22T07:53:13.052" v="25" actId="680"/>
        <pc:sldMkLst>
          <pc:docMk/>
          <pc:sldMk cId="3155350478" sldId="257"/>
        </pc:sldMkLst>
      </pc:sldChg>
      <pc:sldChg chg="new del">
        <pc:chgData name="Fernando António Albuquerque Costa" userId="c80c0863-2f8b-4bd9-beb0-156b17eef743" providerId="ADAL" clId="{24E3C701-D818-7A4A-AD54-69A271626642}" dt="2023-07-22T07:53:55.731" v="28" actId="2696"/>
        <pc:sldMkLst>
          <pc:docMk/>
          <pc:sldMk cId="2272977650" sldId="258"/>
        </pc:sldMkLst>
      </pc:sldChg>
      <pc:sldMasterChg chg="addSp delSp modSp mod modSldLayout">
        <pc:chgData name="Fernando António Albuquerque Costa" userId="c80c0863-2f8b-4bd9-beb0-156b17eef743" providerId="ADAL" clId="{24E3C701-D818-7A4A-AD54-69A271626642}" dt="2023-07-22T07:52:44.161" v="21" actId="1076"/>
        <pc:sldMasterMkLst>
          <pc:docMk/>
          <pc:sldMasterMk cId="1579749627" sldId="2147483660"/>
        </pc:sldMasterMkLst>
        <pc:spChg chg="mod">
          <ac:chgData name="Fernando António Albuquerque Costa" userId="c80c0863-2f8b-4bd9-beb0-156b17eef743" providerId="ADAL" clId="{24E3C701-D818-7A4A-AD54-69A271626642}" dt="2023-07-22T07:52:32.936" v="20" actId="1076"/>
          <ac:spMkLst>
            <pc:docMk/>
            <pc:sldMasterMk cId="1579749627" sldId="2147483660"/>
            <ac:spMk id="2" creationId="{00000000-0000-0000-0000-000000000000}"/>
          </ac:spMkLst>
        </pc:spChg>
        <pc:picChg chg="del mod">
          <ac:chgData name="Fernando António Albuquerque Costa" userId="c80c0863-2f8b-4bd9-beb0-156b17eef743" providerId="ADAL" clId="{24E3C701-D818-7A4A-AD54-69A271626642}" dt="2023-05-23T16:34:40.176" v="5" actId="478"/>
          <ac:picMkLst>
            <pc:docMk/>
            <pc:sldMasterMk cId="1579749627" sldId="2147483660"/>
            <ac:picMk id="7" creationId="{556BEA20-C417-DF4C-D46B-F93370F7ABB8}"/>
          </ac:picMkLst>
        </pc:picChg>
        <pc:picChg chg="add del mod">
          <ac:chgData name="Fernando António Albuquerque Costa" userId="c80c0863-2f8b-4bd9-beb0-156b17eef743" providerId="ADAL" clId="{24E3C701-D818-7A4A-AD54-69A271626642}" dt="2023-07-22T07:51:10.893" v="11" actId="478"/>
          <ac:picMkLst>
            <pc:docMk/>
            <pc:sldMasterMk cId="1579749627" sldId="2147483660"/>
            <ac:picMk id="8" creationId="{286B499C-3DED-0E8C-4800-C95F20FCEDD5}"/>
          </ac:picMkLst>
        </pc:picChg>
        <pc:picChg chg="add del mod">
          <ac:chgData name="Fernando António Albuquerque Costa" userId="c80c0863-2f8b-4bd9-beb0-156b17eef743" providerId="ADAL" clId="{24E3C701-D818-7A4A-AD54-69A271626642}" dt="2023-07-22T07:51:34.727" v="13" actId="478"/>
          <ac:picMkLst>
            <pc:docMk/>
            <pc:sldMasterMk cId="1579749627" sldId="2147483660"/>
            <ac:picMk id="10" creationId="{CE347974-0B42-8732-36FF-2CD36998CBCD}"/>
          </ac:picMkLst>
        </pc:picChg>
        <pc:picChg chg="add mod">
          <ac:chgData name="Fernando António Albuquerque Costa" userId="c80c0863-2f8b-4bd9-beb0-156b17eef743" providerId="ADAL" clId="{24E3C701-D818-7A4A-AD54-69A271626642}" dt="2023-07-22T07:52:44.161" v="21" actId="1076"/>
          <ac:picMkLst>
            <pc:docMk/>
            <pc:sldMasterMk cId="1579749627" sldId="2147483660"/>
            <ac:picMk id="12" creationId="{44F3CE1A-BBF7-5D85-EA4C-563C18753A61}"/>
          </ac:picMkLst>
        </pc:picChg>
        <pc:sldLayoutChg chg="addSp delSp modSp mod">
          <pc:chgData name="Fernando António Albuquerque Costa" userId="c80c0863-2f8b-4bd9-beb0-156b17eef743" providerId="ADAL" clId="{24E3C701-D818-7A4A-AD54-69A271626642}" dt="2023-05-23T16:34:42.373" v="7"/>
          <pc:sldLayoutMkLst>
            <pc:docMk/>
            <pc:sldMasterMk cId="1579749627" sldId="2147483660"/>
            <pc:sldLayoutMk cId="3162687338" sldId="2147483663"/>
          </pc:sldLayoutMkLst>
          <pc:spChg chg="add del mod">
            <ac:chgData name="Fernando António Albuquerque Costa" userId="c80c0863-2f8b-4bd9-beb0-156b17eef743" providerId="ADAL" clId="{24E3C701-D818-7A4A-AD54-69A271626642}" dt="2023-05-23T16:34:42.373" v="7"/>
            <ac:spMkLst>
              <pc:docMk/>
              <pc:sldMasterMk cId="1579749627" sldId="2147483660"/>
              <pc:sldLayoutMk cId="3162687338" sldId="2147483663"/>
              <ac:spMk id="7" creationId="{BE9CE389-64AA-91CA-882A-ACEBB553F49B}"/>
            </ac:spMkLst>
          </pc:spChg>
        </pc:sldLayoutChg>
      </pc:sldMasterChg>
    </pc:docChg>
  </pc:docChgLst>
  <pc:docChgLst>
    <pc:chgData name="Fernando António Albuquerque Costa" userId="c80c0863-2f8b-4bd9-beb0-156b17eef743" providerId="ADAL" clId="{D3696C18-C101-7C45-9B8E-C11B220C668D}"/>
    <pc:docChg chg="custSel modMainMaster">
      <pc:chgData name="Fernando António Albuquerque Costa" userId="c80c0863-2f8b-4bd9-beb0-156b17eef743" providerId="ADAL" clId="{D3696C18-C101-7C45-9B8E-C11B220C668D}" dt="2022-10-01T09:17:23.334" v="7" actId="14100"/>
      <pc:docMkLst>
        <pc:docMk/>
      </pc:docMkLst>
      <pc:sldMasterChg chg="addSp delSp modSp mod modSldLayout">
        <pc:chgData name="Fernando António Albuquerque Costa" userId="c80c0863-2f8b-4bd9-beb0-156b17eef743" providerId="ADAL" clId="{D3696C18-C101-7C45-9B8E-C11B220C668D}" dt="2022-10-01T09:17:23.334" v="7" actId="14100"/>
        <pc:sldMasterMkLst>
          <pc:docMk/>
          <pc:sldMasterMk cId="1579749627" sldId="2147483660"/>
        </pc:sldMasterMkLst>
        <pc:picChg chg="add mod">
          <ac:chgData name="Fernando António Albuquerque Costa" userId="c80c0863-2f8b-4bd9-beb0-156b17eef743" providerId="ADAL" clId="{D3696C18-C101-7C45-9B8E-C11B220C668D}" dt="2022-10-01T09:17:23.334" v="7" actId="14100"/>
          <ac:picMkLst>
            <pc:docMk/>
            <pc:sldMasterMk cId="1579749627" sldId="2147483660"/>
            <ac:picMk id="7" creationId="{556BEA20-C417-DF4C-D46B-F93370F7ABB8}"/>
          </ac:picMkLst>
        </pc:picChg>
        <pc:picChg chg="del">
          <ac:chgData name="Fernando António Albuquerque Costa" userId="c80c0863-2f8b-4bd9-beb0-156b17eef743" providerId="ADAL" clId="{D3696C18-C101-7C45-9B8E-C11B220C668D}" dt="2022-10-01T09:16:24.584" v="3" actId="478"/>
          <ac:picMkLst>
            <pc:docMk/>
            <pc:sldMasterMk cId="1579749627" sldId="2147483660"/>
            <ac:picMk id="8" creationId="{65DDB82C-6400-0442-9473-1118D37610B5}"/>
          </ac:picMkLst>
        </pc:picChg>
        <pc:sldLayoutChg chg="addSp delSp modSp mod">
          <pc:chgData name="Fernando António Albuquerque Costa" userId="c80c0863-2f8b-4bd9-beb0-156b17eef743" providerId="ADAL" clId="{D3696C18-C101-7C45-9B8E-C11B220C668D}" dt="2022-10-01T09:16:12.412" v="2"/>
          <pc:sldLayoutMkLst>
            <pc:docMk/>
            <pc:sldMasterMk cId="1579749627" sldId="2147483660"/>
            <pc:sldLayoutMk cId="351418258" sldId="2147483661"/>
          </pc:sldLayoutMkLst>
          <pc:spChg chg="add del mod">
            <ac:chgData name="Fernando António Albuquerque Costa" userId="c80c0863-2f8b-4bd9-beb0-156b17eef743" providerId="ADAL" clId="{D3696C18-C101-7C45-9B8E-C11B220C668D}" dt="2022-10-01T09:16:12.412" v="2"/>
            <ac:spMkLst>
              <pc:docMk/>
              <pc:sldMasterMk cId="1579749627" sldId="2147483660"/>
              <pc:sldLayoutMk cId="351418258" sldId="2147483661"/>
              <ac:spMk id="7" creationId="{8666772E-25AB-FABC-448C-BB2CA19C2969}"/>
            </ac:spMkLst>
          </pc:spChg>
        </pc:sldLayoutChg>
      </pc:sldMasterChg>
    </pc:docChg>
  </pc:docChgLst>
  <pc:docChgLst>
    <pc:chgData name="Fernando António Albuquerque Costa" userId="c80c0863-2f8b-4bd9-beb0-156b17eef743" providerId="ADAL" clId="{25ACC0F6-FFA1-264C-A8AB-432DA339EBC0}"/>
    <pc:docChg chg="undo custSel modSld modMainMaster">
      <pc:chgData name="Fernando António Albuquerque Costa" userId="c80c0863-2f8b-4bd9-beb0-156b17eef743" providerId="ADAL" clId="{25ACC0F6-FFA1-264C-A8AB-432DA339EBC0}" dt="2020-11-15T15:49:30.679" v="12" actId="478"/>
      <pc:docMkLst>
        <pc:docMk/>
      </pc:docMkLst>
      <pc:sldChg chg="addSp delSp modSp mod">
        <pc:chgData name="Fernando António Albuquerque Costa" userId="c80c0863-2f8b-4bd9-beb0-156b17eef743" providerId="ADAL" clId="{25ACC0F6-FFA1-264C-A8AB-432DA339EBC0}" dt="2020-11-15T15:48:02.438" v="2"/>
        <pc:sldMkLst>
          <pc:docMk/>
          <pc:sldMk cId="3813656744" sldId="256"/>
        </pc:sldMkLst>
        <pc:spChg chg="add del mod">
          <ac:chgData name="Fernando António Albuquerque Costa" userId="c80c0863-2f8b-4bd9-beb0-156b17eef743" providerId="ADAL" clId="{25ACC0F6-FFA1-264C-A8AB-432DA339EBC0}" dt="2020-11-15T15:48:02.438" v="2"/>
          <ac:spMkLst>
            <pc:docMk/>
            <pc:sldMk cId="3813656744" sldId="256"/>
            <ac:spMk id="3" creationId="{F93209C9-1029-1340-A994-ECD2744BDCA5}"/>
          </ac:spMkLst>
        </pc:spChg>
      </pc:sldChg>
      <pc:sldMasterChg chg="addSp delSp modSp mod">
        <pc:chgData name="Fernando António Albuquerque Costa" userId="c80c0863-2f8b-4bd9-beb0-156b17eef743" providerId="ADAL" clId="{25ACC0F6-FFA1-264C-A8AB-432DA339EBC0}" dt="2020-11-15T15:49:30.679" v="12" actId="478"/>
        <pc:sldMasterMkLst>
          <pc:docMk/>
          <pc:sldMasterMk cId="1579749627" sldId="2147483660"/>
        </pc:sldMasterMkLst>
        <pc:picChg chg="del">
          <ac:chgData name="Fernando António Albuquerque Costa" userId="c80c0863-2f8b-4bd9-beb0-156b17eef743" providerId="ADAL" clId="{25ACC0F6-FFA1-264C-A8AB-432DA339EBC0}" dt="2020-11-15T15:49:30.679" v="12" actId="478"/>
          <ac:picMkLst>
            <pc:docMk/>
            <pc:sldMasterMk cId="1579749627" sldId="2147483660"/>
            <ac:picMk id="7" creationId="{CF4126C5-5B73-9D46-854C-9CEE47F8B7EE}"/>
          </ac:picMkLst>
        </pc:picChg>
        <pc:picChg chg="del mod">
          <ac:chgData name="Fernando António Albuquerque Costa" userId="c80c0863-2f8b-4bd9-beb0-156b17eef743" providerId="ADAL" clId="{25ACC0F6-FFA1-264C-A8AB-432DA339EBC0}" dt="2020-11-15T15:48:13.350" v="6" actId="478"/>
          <ac:picMkLst>
            <pc:docMk/>
            <pc:sldMasterMk cId="1579749627" sldId="2147483660"/>
            <ac:picMk id="8" creationId="{D7F26A74-605C-1B4E-A732-960BA6A439D5}"/>
          </ac:picMkLst>
        </pc:picChg>
        <pc:picChg chg="del mod">
          <ac:chgData name="Fernando António Albuquerque Costa" userId="c80c0863-2f8b-4bd9-beb0-156b17eef743" providerId="ADAL" clId="{25ACC0F6-FFA1-264C-A8AB-432DA339EBC0}" dt="2020-11-15T15:48:11.573" v="4" actId="478"/>
          <ac:picMkLst>
            <pc:docMk/>
            <pc:sldMasterMk cId="1579749627" sldId="2147483660"/>
            <ac:picMk id="10" creationId="{37E5C686-D75E-7645-AB3B-5E215687B823}"/>
          </ac:picMkLst>
        </pc:picChg>
        <pc:picChg chg="add mod">
          <ac:chgData name="Fernando António Albuquerque Costa" userId="c80c0863-2f8b-4bd9-beb0-156b17eef743" providerId="ADAL" clId="{25ACC0F6-FFA1-264C-A8AB-432DA339EBC0}" dt="2020-11-15T15:49:19.679" v="11" actId="14100"/>
          <ac:picMkLst>
            <pc:docMk/>
            <pc:sldMasterMk cId="1579749627" sldId="2147483660"/>
            <ac:picMk id="11" creationId="{B6D917CF-3AAE-9944-98BB-001BEE5F20F0}"/>
          </ac:picMkLst>
        </pc:picChg>
      </pc:sldMasterChg>
    </pc:docChg>
  </pc:docChgLst>
  <pc:docChgLst>
    <pc:chgData name="Fernando António Albuquerque Costa" userId="c80c0863-2f8b-4bd9-beb0-156b17eef743" providerId="ADAL" clId="{2D8C8B83-1CDD-DB45-B634-21E85D4D9276}"/>
    <pc:docChg chg="undo custSel modMainMaster">
      <pc:chgData name="Fernando António Albuquerque Costa" userId="c80c0863-2f8b-4bd9-beb0-156b17eef743" providerId="ADAL" clId="{2D8C8B83-1CDD-DB45-B634-21E85D4D9276}" dt="2018-12-12T16:27:50.671" v="601" actId="1076"/>
      <pc:docMkLst>
        <pc:docMk/>
      </pc:docMkLst>
      <pc:sldMasterChg chg="addSp delSp modSp modSldLayout">
        <pc:chgData name="Fernando António Albuquerque Costa" userId="c80c0863-2f8b-4bd9-beb0-156b17eef743" providerId="ADAL" clId="{2D8C8B83-1CDD-DB45-B634-21E85D4D9276}" dt="2018-12-12T16:27:50.671" v="601" actId="1076"/>
        <pc:sldMasterMkLst>
          <pc:docMk/>
          <pc:sldMasterMk cId="1579749627" sldId="2147483660"/>
        </pc:sldMasterMkLst>
        <pc:spChg chg="add del mod">
          <ac:chgData name="Fernando António Albuquerque Costa" userId="c80c0863-2f8b-4bd9-beb0-156b17eef743" providerId="ADAL" clId="{2D8C8B83-1CDD-DB45-B634-21E85D4D9276}" dt="2018-12-12T16:27:47.997" v="600" actId="14100"/>
          <ac:spMkLst>
            <pc:docMk/>
            <pc:sldMasterMk cId="1579749627" sldId="2147483660"/>
            <ac:spMk id="12" creationId="{F0EA217C-8EF9-D947-814F-A344402A4825}"/>
          </ac:spMkLst>
        </pc:spChg>
        <pc:picChg chg="add mod">
          <ac:chgData name="Fernando António Albuquerque Costa" userId="c80c0863-2f8b-4bd9-beb0-156b17eef743" providerId="ADAL" clId="{2D8C8B83-1CDD-DB45-B634-21E85D4D9276}" dt="2018-12-12T16:27:11.666" v="573" actId="14100"/>
          <ac:picMkLst>
            <pc:docMk/>
            <pc:sldMasterMk cId="1579749627" sldId="2147483660"/>
            <ac:picMk id="7" creationId="{CF4126C5-5B73-9D46-854C-9CEE47F8B7EE}"/>
          </ac:picMkLst>
        </pc:picChg>
        <pc:picChg chg="del">
          <ac:chgData name="Fernando António Albuquerque Costa" userId="c80c0863-2f8b-4bd9-beb0-156b17eef743" providerId="ADAL" clId="{2D8C8B83-1CDD-DB45-B634-21E85D4D9276}" dt="2018-12-12T15:38:26.457" v="2" actId="478"/>
          <ac:picMkLst>
            <pc:docMk/>
            <pc:sldMasterMk cId="1579749627" sldId="2147483660"/>
            <ac:picMk id="7" creationId="{F3970E9D-28A4-9444-992C-66A10D66E604}"/>
          </ac:picMkLst>
        </pc:picChg>
        <pc:picChg chg="add mod">
          <ac:chgData name="Fernando António Albuquerque Costa" userId="c80c0863-2f8b-4bd9-beb0-156b17eef743" providerId="ADAL" clId="{2D8C8B83-1CDD-DB45-B634-21E85D4D9276}" dt="2018-12-12T16:27:50.671" v="601" actId="1076"/>
          <ac:picMkLst>
            <pc:docMk/>
            <pc:sldMasterMk cId="1579749627" sldId="2147483660"/>
            <ac:picMk id="9" creationId="{613A4659-8442-CA4A-98B0-BED25AF58A01}"/>
          </ac:picMkLst>
        </pc:picChg>
        <pc:picChg chg="add del mod">
          <ac:chgData name="Fernando António Albuquerque Costa" userId="c80c0863-2f8b-4bd9-beb0-156b17eef743" providerId="ADAL" clId="{2D8C8B83-1CDD-DB45-B634-21E85D4D9276}" dt="2018-12-12T15:40:19.640" v="14" actId="478"/>
          <ac:picMkLst>
            <pc:docMk/>
            <pc:sldMasterMk cId="1579749627" sldId="2147483660"/>
            <ac:picMk id="11" creationId="{E3801781-8FE1-274C-B1B6-A81BDE2D836E}"/>
          </ac:picMkLst>
        </pc:picChg>
        <pc:sldLayoutChg chg="delSp">
          <pc:chgData name="Fernando António Albuquerque Costa" userId="c80c0863-2f8b-4bd9-beb0-156b17eef743" providerId="ADAL" clId="{2D8C8B83-1CDD-DB45-B634-21E85D4D9276}" dt="2018-12-12T15:38:13.753" v="0" actId="478"/>
          <pc:sldLayoutMkLst>
            <pc:docMk/>
            <pc:sldMasterMk cId="1579749627" sldId="2147483660"/>
            <pc:sldLayoutMk cId="351418258" sldId="2147483661"/>
          </pc:sldLayoutMkLst>
          <pc:picChg chg="del">
            <ac:chgData name="Fernando António Albuquerque Costa" userId="c80c0863-2f8b-4bd9-beb0-156b17eef743" providerId="ADAL" clId="{2D8C8B83-1CDD-DB45-B634-21E85D4D9276}" dt="2018-12-12T15:38:13.753" v="0" actId="478"/>
            <ac:picMkLst>
              <pc:docMk/>
              <pc:sldMasterMk cId="1579749627" sldId="2147483660"/>
              <pc:sldLayoutMk cId="351418258" sldId="2147483661"/>
              <ac:picMk id="7" creationId="{1DE64912-1F05-1341-A0A0-44F0B56AA25F}"/>
            </ac:picMkLst>
          </pc:picChg>
        </pc:sldLayoutChg>
        <pc:sldLayoutChg chg="delSp">
          <pc:chgData name="Fernando António Albuquerque Costa" userId="c80c0863-2f8b-4bd9-beb0-156b17eef743" providerId="ADAL" clId="{2D8C8B83-1CDD-DB45-B634-21E85D4D9276}" dt="2018-12-12T15:38:21.628" v="1" actId="478"/>
          <pc:sldLayoutMkLst>
            <pc:docMk/>
            <pc:sldMasterMk cId="1579749627" sldId="2147483660"/>
            <pc:sldLayoutMk cId="629194951" sldId="2147483662"/>
          </pc:sldLayoutMkLst>
          <pc:picChg chg="del">
            <ac:chgData name="Fernando António Albuquerque Costa" userId="c80c0863-2f8b-4bd9-beb0-156b17eef743" providerId="ADAL" clId="{2D8C8B83-1CDD-DB45-B634-21E85D4D9276}" dt="2018-12-12T15:38:21.628" v="1" actId="478"/>
            <ac:picMkLst>
              <pc:docMk/>
              <pc:sldMasterMk cId="1579749627" sldId="2147483660"/>
              <pc:sldLayoutMk cId="629194951" sldId="2147483662"/>
              <ac:picMk id="7" creationId="{8EEA46A9-FF72-D14A-A52C-F76245292406}"/>
            </ac:picMkLst>
          </pc:picChg>
        </pc:sldLayoutChg>
        <pc:sldLayoutChg chg="delSp">
          <pc:chgData name="Fernando António Albuquerque Costa" userId="c80c0863-2f8b-4bd9-beb0-156b17eef743" providerId="ADAL" clId="{2D8C8B83-1CDD-DB45-B634-21E85D4D9276}" dt="2018-12-12T15:39:21.079" v="6" actId="478"/>
          <pc:sldLayoutMkLst>
            <pc:docMk/>
            <pc:sldMasterMk cId="1579749627" sldId="2147483660"/>
            <pc:sldLayoutMk cId="921233706" sldId="2147483666"/>
          </pc:sldLayoutMkLst>
          <pc:picChg chg="del">
            <ac:chgData name="Fernando António Albuquerque Costa" userId="c80c0863-2f8b-4bd9-beb0-156b17eef743" providerId="ADAL" clId="{2D8C8B83-1CDD-DB45-B634-21E85D4D9276}" dt="2018-12-12T15:39:21.079" v="6" actId="478"/>
            <ac:picMkLst>
              <pc:docMk/>
              <pc:sldMasterMk cId="1579749627" sldId="2147483660"/>
              <pc:sldLayoutMk cId="921233706" sldId="2147483666"/>
              <ac:picMk id="6" creationId="{A1D07248-013C-4746-9F0D-6770000927B2}"/>
            </ac:picMkLst>
          </pc:picChg>
        </pc:sldLayoutChg>
        <pc:sldLayoutChg chg="delSp">
          <pc:chgData name="Fernando António Albuquerque Costa" userId="c80c0863-2f8b-4bd9-beb0-156b17eef743" providerId="ADAL" clId="{2D8C8B83-1CDD-DB45-B634-21E85D4D9276}" dt="2018-12-12T15:39:25.714" v="7" actId="478"/>
          <pc:sldLayoutMkLst>
            <pc:docMk/>
            <pc:sldMasterMk cId="1579749627" sldId="2147483660"/>
            <pc:sldLayoutMk cId="1926503301" sldId="2147483667"/>
          </pc:sldLayoutMkLst>
          <pc:picChg chg="del">
            <ac:chgData name="Fernando António Albuquerque Costa" userId="c80c0863-2f8b-4bd9-beb0-156b17eef743" providerId="ADAL" clId="{2D8C8B83-1CDD-DB45-B634-21E85D4D9276}" dt="2018-12-12T15:39:25.714" v="7" actId="478"/>
            <ac:picMkLst>
              <pc:docMk/>
              <pc:sldMasterMk cId="1579749627" sldId="2147483660"/>
              <pc:sldLayoutMk cId="1926503301" sldId="2147483667"/>
              <ac:picMk id="5" creationId="{967779D7-1F84-284F-8D36-5E9B36A638A4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62064-90F9-7847-B1C1-A3A907A3EFCB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76A5D-19D9-8D43-8CB4-C36F4E69808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018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534885"/>
            <a:ext cx="7772400" cy="1681163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41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193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072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97629"/>
            <a:ext cx="7886700" cy="3379334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919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374" y="1752600"/>
            <a:ext cx="7886700" cy="1666876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268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981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234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66612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123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650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226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22/07/23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427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328159"/>
            <a:ext cx="7836657" cy="5001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026531"/>
            <a:ext cx="8706678" cy="4115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E75A1-B492-5B41-B463-BAEB1CB0CC6A}" type="datetimeFigureOut">
              <a:rPr lang="pt-PT" smtClean="0"/>
              <a:t>22/07/23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  <p:pic>
        <p:nvPicPr>
          <p:cNvPr id="12" name="Imagem 11" descr="Uma imagem com texto, Azul elétrico, captura de ecrã, design gráfico&#10;&#10;Descrição gerada automaticamente">
            <a:extLst>
              <a:ext uri="{FF2B5EF4-FFF2-40B4-BE49-F238E27FC236}">
                <a16:creationId xmlns:a16="http://schemas.microsoft.com/office/drawing/2014/main" id="{44F3CE1A-BBF7-5D85-EA4C-563C18753A6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51646" cy="1109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74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B9BD17-37AD-F567-B9DB-EA1C847887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119BE8-547D-6E2B-738A-42E636224E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3504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ons de Cinzent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0</Words>
  <Application>Microsoft Macintosh PowerPoint</Application>
  <PresentationFormat>Apresentação no Ecrã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Fernando António Albuquerque Costa</dc:creator>
  <cp:lastModifiedBy>revisor</cp:lastModifiedBy>
  <cp:revision>2</cp:revision>
  <dcterms:created xsi:type="dcterms:W3CDTF">2018-01-22T09:52:18Z</dcterms:created>
  <dcterms:modified xsi:type="dcterms:W3CDTF">2023-07-22T07:53:59Z</dcterms:modified>
</cp:coreProperties>
</file>