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E3C701-D818-7A4A-AD54-69A271626642}" v="6" dt="2023-07-22T07:53:03.5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01"/>
    <p:restoredTop sz="94762"/>
  </p:normalViewPr>
  <p:slideViewPr>
    <p:cSldViewPr snapToGrid="0" snapToObjects="1">
      <p:cViewPr varScale="1">
        <p:scale>
          <a:sx n="117" d="100"/>
          <a:sy n="117" d="100"/>
        </p:scale>
        <p:origin x="17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4328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F62064-90F9-7847-B1C1-A3A907A3EFCB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76A5D-19D9-8D43-8CB4-C36F4E698080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6018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534885"/>
            <a:ext cx="7772400" cy="1681163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418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51930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0722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797629"/>
            <a:ext cx="7886700" cy="3379334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629194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374" y="1752600"/>
            <a:ext cx="7886700" cy="1666876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268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9811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2349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366612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2123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503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8226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E75A1-B492-5B41-B463-BAEB1CB0CC6A}" type="datetimeFigureOut">
              <a:rPr lang="pt-PT" smtClean="0"/>
              <a:t>02/07/24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94275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600" y="1328159"/>
            <a:ext cx="7836657" cy="5001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dirty="0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026531"/>
            <a:ext cx="8706678" cy="4115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35165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2E75A1-B492-5B41-B463-BAEB1CB0CC6A}" type="datetimeFigureOut">
              <a:rPr lang="pt-PT" smtClean="0"/>
              <a:t>02/07/24</a:t>
            </a:fld>
            <a:endParaRPr lang="pt-P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0782" y="6351659"/>
            <a:ext cx="23679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5CBFD9-0424-FA4A-ACE1-E99A615B944D}" type="slidenum">
              <a:rPr lang="pt-PT" smtClean="0"/>
              <a:t>‹nº›</a:t>
            </a:fld>
            <a:endParaRPr lang="pt-PT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FF122FF1-4436-0AA2-1A07-F403EF66A9E1}"/>
              </a:ext>
            </a:extLst>
          </p:cNvPr>
          <p:cNvSpPr/>
          <p:nvPr userDrawn="1"/>
        </p:nvSpPr>
        <p:spPr>
          <a:xfrm>
            <a:off x="0" y="0"/>
            <a:ext cx="9144000" cy="11074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44F3CE1A-BBF7-5D85-EA4C-563C18753A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30" y="0"/>
            <a:ext cx="2998800" cy="1109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749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B9BD17-37AD-F567-B9DB-EA1C847887A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2119BE8-547D-6E2B-738A-42E636224E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504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ons de Cinzento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0</Words>
  <Application>Microsoft Macintosh PowerPoint</Application>
  <PresentationFormat>Apresentação no Ecrã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Fernando António Albuquerque Costa</dc:creator>
  <cp:lastModifiedBy>Nuno Miguel Taborda Cid Dorotea</cp:lastModifiedBy>
  <cp:revision>4</cp:revision>
  <dcterms:created xsi:type="dcterms:W3CDTF">2018-01-22T09:52:18Z</dcterms:created>
  <dcterms:modified xsi:type="dcterms:W3CDTF">2024-07-02T14:30:36Z</dcterms:modified>
</cp:coreProperties>
</file>