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226250" y="20105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 title="cropped-Cabecalho_2026.png"/>
          <p:cNvPicPr preferRelativeResize="0"/>
          <p:nvPr/>
        </p:nvPicPr>
        <p:blipFill rotWithShape="1">
          <a:blip r:embed="rId3">
            <a:alphaModFix/>
          </a:blip>
          <a:srcRect b="47608" l="2219" r="0" t="0"/>
          <a:stretch/>
        </p:blipFill>
        <p:spPr>
          <a:xfrm>
            <a:off x="38850" y="46625"/>
            <a:ext cx="3147650" cy="8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21969" l="0" r="0" t="60113"/>
          <a:stretch/>
        </p:blipFill>
        <p:spPr>
          <a:xfrm>
            <a:off x="0" y="4553000"/>
            <a:ext cx="9144000" cy="59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